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Sussex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ussex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ussex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ussex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2024-10-22T18:38:09Z</dcterms:created>
  <dcterms:modified xsi:type="dcterms:W3CDTF">2024-10-22T18:38:09Z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Sussex</vt:lpwstr>
  </property>
</Properties>
</file>